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7F9"/>
    <a:srgbClr val="C8E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78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.Plowright-Pepper" userId="e43aeaf8-2874-4dc7-a1ee-98c8b5ac1caa" providerId="ADAL" clId="{77B1089D-9ECB-4DEA-B208-4F23DE5F2FCC}"/>
    <pc:docChg chg="modSld">
      <pc:chgData name="Linda.Plowright-Pepper" userId="e43aeaf8-2874-4dc7-a1ee-98c8b5ac1caa" providerId="ADAL" clId="{77B1089D-9ECB-4DEA-B208-4F23DE5F2FCC}" dt="2026-03-06T15:28:16.279" v="0" actId="2"/>
      <pc:docMkLst>
        <pc:docMk/>
      </pc:docMkLst>
      <pc:sldChg chg="modSp mod">
        <pc:chgData name="Linda.Plowright-Pepper" userId="e43aeaf8-2874-4dc7-a1ee-98c8b5ac1caa" providerId="ADAL" clId="{77B1089D-9ECB-4DEA-B208-4F23DE5F2FCC}" dt="2026-03-06T15:28:16.279" v="0" actId="2"/>
        <pc:sldMkLst>
          <pc:docMk/>
          <pc:sldMk cId="0" sldId="256"/>
        </pc:sldMkLst>
        <pc:spChg chg="mod">
          <ac:chgData name="Linda.Plowright-Pepper" userId="e43aeaf8-2874-4dc7-a1ee-98c8b5ac1caa" providerId="ADAL" clId="{77B1089D-9ECB-4DEA-B208-4F23DE5F2FCC}" dt="2026-03-06T15:28:16.279" v="0" actId="2"/>
          <ac:spMkLst>
            <pc:docMk/>
            <pc:sldMk cId="0" sldId="256"/>
            <ac:spMk id="3" creationId="{635E24DF-A501-E647-FC69-D15192B22A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C66FE2-F30B-4599-A946-BDBB35B63D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F075A9-3AD9-435C-9042-08086F68E2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4DDD6-2ABF-4057-82E4-D9CB3DFF0087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BC2F0-48EC-4122-AEF0-082B19F6A3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E01674-603B-49A1-8B09-909CFA4796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3193A-C8D1-4016-841E-FCBF9B7DCB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981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GB" noProof="0"/>
              <a:t>Click to edit Master title style</a:t>
            </a:r>
            <a:endParaRPr lang="en-US" noProof="0" dirty="0"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GB" noProof="0"/>
              <a:t>Click to edit Master subtitle style</a:t>
            </a:r>
            <a:endParaRPr lang="en-US" noProof="0"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+mn-lt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GB" noProof="0"/>
              <a:t>Click to edit Master title style</a:t>
            </a:r>
            <a:endParaRPr lang="en-US" noProof="0"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+mn-lt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noProof="0"/>
              <a:t>Click to edit Master title style</a:t>
            </a:r>
            <a:endParaRPr lang="en-US" noProof="0"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+mn-lt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noProof="0"/>
              <a:t>Click to edit Master title style</a:t>
            </a:r>
            <a:endParaRPr lang="en-US" noProof="0"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GB" noProof="0"/>
              <a:t>Click to edit Master title style</a:t>
            </a:r>
            <a:endParaRPr lang="en-US" noProof="0" dirty="0"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GB" noProof="0"/>
              <a:t>Click to edit Master title style</a:t>
            </a:r>
            <a:endParaRPr lang="en-US" noProof="0"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noProof="0" dirty="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GB" noProof="0"/>
              <a:t>Click to edit Master title style</a:t>
            </a:r>
            <a:endParaRPr lang="en-US" noProof="0"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GB" noProof="0"/>
              <a:t>Click to edit Master subtitle style</a:t>
            </a:r>
            <a:endParaRPr lang="en-US" noProof="0"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GB" noProof="0"/>
              <a:t>Click to edit Master title style</a:t>
            </a:r>
            <a:endParaRPr lang="en-US" noProof="0" dirty="0"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lang="en-US" noProof="0"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lang="en-US" noProof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+mn-lt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23F39923-CF22-1F23-1BFB-FFB1B9E0E0AC}"/>
              </a:ext>
            </a:extLst>
          </p:cNvPr>
          <p:cNvSpPr/>
          <p:nvPr/>
        </p:nvSpPr>
        <p:spPr>
          <a:xfrm>
            <a:off x="-9046" y="7442193"/>
            <a:ext cx="7772400" cy="944486"/>
          </a:xfrm>
          <a:prstGeom prst="rect">
            <a:avLst/>
          </a:prstGeom>
          <a:solidFill>
            <a:srgbClr val="ADD7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6C83C00-C91C-7CC6-5210-4E8A4A16DF78}"/>
              </a:ext>
            </a:extLst>
          </p:cNvPr>
          <p:cNvSpPr/>
          <p:nvPr/>
        </p:nvSpPr>
        <p:spPr>
          <a:xfrm>
            <a:off x="-9046" y="5008659"/>
            <a:ext cx="7772400" cy="1241993"/>
          </a:xfrm>
          <a:prstGeom prst="rect">
            <a:avLst/>
          </a:prstGeom>
          <a:solidFill>
            <a:srgbClr val="ADD7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FE5F1F9-03E2-75DE-92CB-A88666889565}"/>
              </a:ext>
            </a:extLst>
          </p:cNvPr>
          <p:cNvSpPr/>
          <p:nvPr/>
        </p:nvSpPr>
        <p:spPr>
          <a:xfrm>
            <a:off x="0" y="2185165"/>
            <a:ext cx="7772400" cy="944486"/>
          </a:xfrm>
          <a:prstGeom prst="rect">
            <a:avLst/>
          </a:prstGeom>
          <a:solidFill>
            <a:srgbClr val="ADD7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Graphic 15" descr="Park with bench and trees">
            <a:extLst>
              <a:ext uri="{FF2B5EF4-FFF2-40B4-BE49-F238E27FC236}">
                <a16:creationId xmlns:a16="http://schemas.microsoft.com/office/drawing/2014/main" id="{3C5622A7-52F9-D8E5-D9D7-D3E08AB85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442100" y="5556690"/>
            <a:ext cx="2206178" cy="1321093"/>
          </a:xfrm>
          <a:prstGeom prst="rect">
            <a:avLst/>
          </a:prstGeom>
        </p:spPr>
      </p:pic>
      <p:sp>
        <p:nvSpPr>
          <p:cNvPr id="58" name="Shape 58"/>
          <p:cNvSpPr txBox="1"/>
          <p:nvPr/>
        </p:nvSpPr>
        <p:spPr>
          <a:xfrm>
            <a:off x="0" y="2218252"/>
            <a:ext cx="7772399" cy="823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-GB" sz="1600" b="1" kern="100" dirty="0">
                <a:solidFill>
                  <a:srgbClr val="002060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MKPEP Board is applying for funding from Sport England to help 11 MK estates get more active. Residents have been telling us what stops them getting active. </a:t>
            </a:r>
          </a:p>
          <a:p>
            <a:pPr algn="ctr">
              <a:buNone/>
            </a:pPr>
            <a:r>
              <a:rPr lang="en-US" sz="1600" b="1" kern="100" dirty="0">
                <a:solidFill>
                  <a:srgbClr val="002060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This is what they have said so far ….</a:t>
            </a:r>
            <a:endParaRPr lang="en-US" sz="1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x="4448497" y="3063672"/>
            <a:ext cx="2926426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2060"/>
                </a:solidFill>
                <a:latin typeface="+mj-lt"/>
              </a:rPr>
              <a:t>Need more local clubs and activities: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1410354" y="3625256"/>
            <a:ext cx="2816972" cy="1366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No time to exercise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Health challenges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Not good enough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Safety concerns</a:t>
            </a:r>
          </a:p>
          <a:p>
            <a:pPr marL="285750" lvl="0" indent="-285750" algn="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  <p:sp>
        <p:nvSpPr>
          <p:cNvPr id="64" name="Shape 64"/>
          <p:cNvSpPr txBox="1"/>
          <p:nvPr/>
        </p:nvSpPr>
        <p:spPr>
          <a:xfrm>
            <a:off x="3493031" y="5361509"/>
            <a:ext cx="3819966" cy="74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Parks and playgrounds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Youth spaces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435516" y="6521854"/>
            <a:ext cx="3278469" cy="782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Buses unreliable</a:t>
            </a: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Activities cost too much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1770005" y="9442533"/>
            <a:ext cx="2787305" cy="46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2060"/>
                </a:solidFill>
                <a:latin typeface="+mn-lt"/>
              </a:rPr>
              <a:t>for the MKPEP Board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9D560C-D2F2-41AD-89EC-CA2FFF5C9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7235" y="306157"/>
            <a:ext cx="3744429" cy="1558801"/>
          </a:xfrm>
        </p:spPr>
        <p:txBody>
          <a:bodyPr/>
          <a:lstStyle/>
          <a:p>
            <a:r>
              <a:rPr lang="en-US" sz="1600" b="1" dirty="0">
                <a:solidFill>
                  <a:srgbClr val="002060"/>
                </a:solidFill>
              </a:rPr>
              <a:t>Milton Keynes Places Expansion Project (MKPEP)</a:t>
            </a:r>
            <a:br>
              <a:rPr lang="en-US" sz="1600" b="1" dirty="0">
                <a:solidFill>
                  <a:srgbClr val="002060"/>
                </a:solidFill>
              </a:rPr>
            </a:br>
            <a:br>
              <a:rPr lang="en-US" sz="1600" b="1" dirty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</a:rPr>
              <a:t>Getting communities more active.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35E24DF-A501-E647-FC69-D15192B22A8D}"/>
              </a:ext>
            </a:extLst>
          </p:cNvPr>
          <p:cNvSpPr/>
          <p:nvPr/>
        </p:nvSpPr>
        <p:spPr>
          <a:xfrm rot="21158655">
            <a:off x="257601" y="257190"/>
            <a:ext cx="1903765" cy="1954531"/>
          </a:xfrm>
          <a:prstGeom prst="roundRect">
            <a:avLst/>
          </a:prstGeom>
          <a:solidFill>
            <a:srgbClr val="ADD7F9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>
                <a:solidFill>
                  <a:srgbClr val="002060"/>
                </a:solidFill>
              </a:rPr>
              <a:t>Hodge Lea</a:t>
            </a:r>
          </a:p>
          <a:p>
            <a:r>
              <a:rPr lang="en-GB" sz="2000" dirty="0">
                <a:solidFill>
                  <a:srgbClr val="002060"/>
                </a:solidFill>
              </a:rPr>
              <a:t>Kiln Farm Fullers Slade</a:t>
            </a:r>
          </a:p>
          <a:p>
            <a:r>
              <a:rPr lang="en-GB" sz="2000" dirty="0">
                <a:solidFill>
                  <a:srgbClr val="002060"/>
                </a:solidFill>
              </a:rPr>
              <a:t>Greenleys</a:t>
            </a:r>
          </a:p>
          <a:p>
            <a:r>
              <a:rPr lang="en-GB" sz="2000" dirty="0">
                <a:solidFill>
                  <a:srgbClr val="002060"/>
                </a:solidFill>
              </a:rPr>
              <a:t>Stacey Bushes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E8E88B-9DA0-BF09-0291-2B922BEF2FF5}"/>
              </a:ext>
            </a:extLst>
          </p:cNvPr>
          <p:cNvSpPr/>
          <p:nvPr/>
        </p:nvSpPr>
        <p:spPr>
          <a:xfrm rot="472742">
            <a:off x="5610628" y="240869"/>
            <a:ext cx="1869121" cy="1961845"/>
          </a:xfrm>
          <a:prstGeom prst="roundRect">
            <a:avLst/>
          </a:prstGeom>
          <a:solidFill>
            <a:srgbClr val="ADD7F9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>
                <a:solidFill>
                  <a:srgbClr val="002060"/>
                </a:solidFill>
              </a:rPr>
              <a:t>Beanhill</a:t>
            </a:r>
          </a:p>
          <a:p>
            <a:r>
              <a:rPr lang="en-GB" sz="2000" dirty="0">
                <a:solidFill>
                  <a:srgbClr val="002060"/>
                </a:solidFill>
              </a:rPr>
              <a:t>Coffee Hall</a:t>
            </a:r>
          </a:p>
          <a:p>
            <a:r>
              <a:rPr lang="en-GB" sz="2000" dirty="0">
                <a:solidFill>
                  <a:srgbClr val="002060"/>
                </a:solidFill>
              </a:rPr>
              <a:t>Eaglestone</a:t>
            </a:r>
          </a:p>
          <a:p>
            <a:r>
              <a:rPr lang="en-GB" sz="2000" dirty="0">
                <a:solidFill>
                  <a:srgbClr val="002060"/>
                </a:solidFill>
              </a:rPr>
              <a:t>Fishermead</a:t>
            </a:r>
          </a:p>
          <a:p>
            <a:r>
              <a:rPr lang="en-GB" sz="2000" dirty="0">
                <a:solidFill>
                  <a:srgbClr val="002060"/>
                </a:solidFill>
              </a:rPr>
              <a:t>Netherfield</a:t>
            </a:r>
          </a:p>
          <a:p>
            <a:r>
              <a:rPr lang="en-GB" sz="2000" dirty="0">
                <a:solidFill>
                  <a:srgbClr val="002060"/>
                </a:solidFill>
              </a:rPr>
              <a:t>Springfield</a:t>
            </a:r>
          </a:p>
        </p:txBody>
      </p:sp>
      <p:sp>
        <p:nvSpPr>
          <p:cNvPr id="8" name="Shape 59">
            <a:extLst>
              <a:ext uri="{FF2B5EF4-FFF2-40B4-BE49-F238E27FC236}">
                <a16:creationId xmlns:a16="http://schemas.microsoft.com/office/drawing/2014/main" id="{274278D2-633F-D1D6-AC2D-9399AC68790C}"/>
              </a:ext>
            </a:extLst>
          </p:cNvPr>
          <p:cNvSpPr txBox="1"/>
          <p:nvPr/>
        </p:nvSpPr>
        <p:spPr>
          <a:xfrm>
            <a:off x="496186" y="3088348"/>
            <a:ext cx="3422279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solidFill>
                  <a:srgbClr val="002060"/>
                </a:solidFill>
                <a:latin typeface="+mj-lt"/>
              </a:rPr>
              <a:t>Personal challenges:</a:t>
            </a:r>
          </a:p>
        </p:txBody>
      </p:sp>
      <p:sp>
        <p:nvSpPr>
          <p:cNvPr id="21" name="Shape 59">
            <a:extLst>
              <a:ext uri="{FF2B5EF4-FFF2-40B4-BE49-F238E27FC236}">
                <a16:creationId xmlns:a16="http://schemas.microsoft.com/office/drawing/2014/main" id="{FC4C7654-B4AE-30D5-3956-A45CFFE195B3}"/>
              </a:ext>
            </a:extLst>
          </p:cNvPr>
          <p:cNvSpPr txBox="1"/>
          <p:nvPr/>
        </p:nvSpPr>
        <p:spPr>
          <a:xfrm>
            <a:off x="507623" y="5071030"/>
            <a:ext cx="2338944" cy="946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solidFill>
                  <a:srgbClr val="002060"/>
                </a:solidFill>
                <a:latin typeface="+mj-lt"/>
              </a:rPr>
              <a:t>Don’t know what is going on:</a:t>
            </a:r>
          </a:p>
        </p:txBody>
      </p:sp>
      <p:sp>
        <p:nvSpPr>
          <p:cNvPr id="22" name="Shape 59">
            <a:extLst>
              <a:ext uri="{FF2B5EF4-FFF2-40B4-BE49-F238E27FC236}">
                <a16:creationId xmlns:a16="http://schemas.microsoft.com/office/drawing/2014/main" id="{63C9BDA0-E80A-2DA6-FD76-69F750ED556C}"/>
              </a:ext>
            </a:extLst>
          </p:cNvPr>
          <p:cNvSpPr txBox="1"/>
          <p:nvPr/>
        </p:nvSpPr>
        <p:spPr>
          <a:xfrm>
            <a:off x="507623" y="6189965"/>
            <a:ext cx="3746325" cy="50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2060"/>
                </a:solidFill>
                <a:latin typeface="+mj-lt"/>
              </a:rPr>
              <a:t>Going to activities difficult:</a:t>
            </a:r>
          </a:p>
        </p:txBody>
      </p:sp>
      <p:sp>
        <p:nvSpPr>
          <p:cNvPr id="23" name="Shape 59">
            <a:extLst>
              <a:ext uri="{FF2B5EF4-FFF2-40B4-BE49-F238E27FC236}">
                <a16:creationId xmlns:a16="http://schemas.microsoft.com/office/drawing/2014/main" id="{EFE16600-EFC1-B16A-302D-49B37AE67E45}"/>
              </a:ext>
            </a:extLst>
          </p:cNvPr>
          <p:cNvSpPr txBox="1"/>
          <p:nvPr/>
        </p:nvSpPr>
        <p:spPr>
          <a:xfrm>
            <a:off x="3413675" y="4948481"/>
            <a:ext cx="4182419" cy="548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solidFill>
                  <a:srgbClr val="002060"/>
                </a:solidFill>
                <a:latin typeface="+mj-lt"/>
              </a:rPr>
              <a:t>Need more local places to go:</a:t>
            </a:r>
          </a:p>
        </p:txBody>
      </p:sp>
      <p:pic>
        <p:nvPicPr>
          <p:cNvPr id="31" name="Graphic 30" descr="Tennis with solid fill">
            <a:extLst>
              <a:ext uri="{FF2B5EF4-FFF2-40B4-BE49-F238E27FC236}">
                <a16:creationId xmlns:a16="http://schemas.microsoft.com/office/drawing/2014/main" id="{C9AECD8A-18D8-F9AF-671D-828919A7C1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84283" y="3743560"/>
            <a:ext cx="1048252" cy="1048252"/>
          </a:xfrm>
          <a:prstGeom prst="rect">
            <a:avLst/>
          </a:prstGeom>
        </p:spPr>
      </p:pic>
      <p:pic>
        <p:nvPicPr>
          <p:cNvPr id="33" name="Graphic 32" descr="Dancing with solid fill">
            <a:extLst>
              <a:ext uri="{FF2B5EF4-FFF2-40B4-BE49-F238E27FC236}">
                <a16:creationId xmlns:a16="http://schemas.microsoft.com/office/drawing/2014/main" id="{AE1E6090-1E13-E0E8-3817-2F7DABC88D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19780" y="3464488"/>
            <a:ext cx="1176314" cy="1176314"/>
          </a:xfrm>
          <a:prstGeom prst="rect">
            <a:avLst/>
          </a:prstGeom>
        </p:spPr>
      </p:pic>
      <p:pic>
        <p:nvPicPr>
          <p:cNvPr id="35" name="Graphic 34" descr="Hourglass 90% with solid fill">
            <a:extLst>
              <a:ext uri="{FF2B5EF4-FFF2-40B4-BE49-F238E27FC236}">
                <a16:creationId xmlns:a16="http://schemas.microsoft.com/office/drawing/2014/main" id="{FB7216F9-9548-B46E-3C43-CD42D0C891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75015" y="3610523"/>
            <a:ext cx="1395521" cy="1395521"/>
          </a:xfrm>
          <a:prstGeom prst="rect">
            <a:avLst/>
          </a:prstGeom>
        </p:spPr>
      </p:pic>
      <p:pic>
        <p:nvPicPr>
          <p:cNvPr id="37" name="Graphic 36" descr="Megaphone with solid fill">
            <a:extLst>
              <a:ext uri="{FF2B5EF4-FFF2-40B4-BE49-F238E27FC236}">
                <a16:creationId xmlns:a16="http://schemas.microsoft.com/office/drawing/2014/main" id="{8059C9D8-2C8E-5842-A1A5-A0779B1272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35738" y="4889201"/>
            <a:ext cx="1372219" cy="1372219"/>
          </a:xfrm>
          <a:prstGeom prst="rect">
            <a:avLst/>
          </a:prstGeom>
        </p:spPr>
      </p:pic>
      <p:pic>
        <p:nvPicPr>
          <p:cNvPr id="39" name="Graphic 38" descr="Cycling with solid fill">
            <a:extLst>
              <a:ext uri="{FF2B5EF4-FFF2-40B4-BE49-F238E27FC236}">
                <a16:creationId xmlns:a16="http://schemas.microsoft.com/office/drawing/2014/main" id="{DCBAFB41-96F5-6DB5-CEF9-F8943CE7314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183742" y="3813932"/>
            <a:ext cx="1048251" cy="1048251"/>
          </a:xfrm>
          <a:prstGeom prst="rect">
            <a:avLst/>
          </a:prstGeom>
        </p:spPr>
      </p:pic>
      <p:pic>
        <p:nvPicPr>
          <p:cNvPr id="43" name="Graphic 42" descr="Coins with solid fill">
            <a:extLst>
              <a:ext uri="{FF2B5EF4-FFF2-40B4-BE49-F238E27FC236}">
                <a16:creationId xmlns:a16="http://schemas.microsoft.com/office/drawing/2014/main" id="{EFE0227F-651F-0C14-C28A-07C555EFB3D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413675" y="6434282"/>
            <a:ext cx="1071551" cy="1071551"/>
          </a:xfrm>
          <a:prstGeom prst="rect">
            <a:avLst/>
          </a:prstGeom>
        </p:spPr>
      </p:pic>
      <p:sp>
        <p:nvSpPr>
          <p:cNvPr id="44" name="Shape 59">
            <a:extLst>
              <a:ext uri="{FF2B5EF4-FFF2-40B4-BE49-F238E27FC236}">
                <a16:creationId xmlns:a16="http://schemas.microsoft.com/office/drawing/2014/main" id="{76D74F26-3D1D-92D0-9678-2E8F9EB454DD}"/>
              </a:ext>
            </a:extLst>
          </p:cNvPr>
          <p:cNvSpPr txBox="1"/>
          <p:nvPr/>
        </p:nvSpPr>
        <p:spPr>
          <a:xfrm>
            <a:off x="1289826" y="7372195"/>
            <a:ext cx="2571975" cy="768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2060"/>
                </a:solidFill>
                <a:latin typeface="+mj-lt"/>
              </a:rPr>
              <a:t>Need more people to lead activities</a:t>
            </a:r>
          </a:p>
        </p:txBody>
      </p:sp>
      <p:pic>
        <p:nvPicPr>
          <p:cNvPr id="46" name="Graphic 45" descr="Whistle with solid fill">
            <a:extLst>
              <a:ext uri="{FF2B5EF4-FFF2-40B4-BE49-F238E27FC236}">
                <a16:creationId xmlns:a16="http://schemas.microsoft.com/office/drawing/2014/main" id="{B356318F-D73A-7BE3-7E9A-9FF77F78F24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20606791">
            <a:off x="251524" y="7290285"/>
            <a:ext cx="1071551" cy="1071551"/>
          </a:xfrm>
          <a:prstGeom prst="rect">
            <a:avLst/>
          </a:prstGeom>
        </p:spPr>
      </p:pic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E6035602-1C38-B8B1-3A17-C895FA976271}"/>
              </a:ext>
            </a:extLst>
          </p:cNvPr>
          <p:cNvSpPr/>
          <p:nvPr/>
        </p:nvSpPr>
        <p:spPr>
          <a:xfrm>
            <a:off x="404997" y="8287238"/>
            <a:ext cx="3951575" cy="110735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002060"/>
                </a:solidFill>
              </a:rPr>
              <a:t>Please tell us what you think by completing our short survey. This will help us prepare the strongest possible application for funding 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71A5456-24B8-A445-094E-7A9F1A06D753}"/>
              </a:ext>
            </a:extLst>
          </p:cNvPr>
          <p:cNvSpPr/>
          <p:nvPr/>
        </p:nvSpPr>
        <p:spPr>
          <a:xfrm>
            <a:off x="4494954" y="6877783"/>
            <a:ext cx="3110440" cy="298603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rgbClr val="002060"/>
                </a:solidFill>
              </a:rPr>
              <a:t>FOR MORE INFORMATION go to our web page here: [LINK HERE]</a:t>
            </a:r>
          </a:p>
          <a:p>
            <a:endParaRPr lang="en-GB" sz="800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TO COMPLETE OUR SURVEY:</a:t>
            </a:r>
          </a:p>
          <a:p>
            <a:endParaRPr lang="en-GB" sz="800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Adults and young people from 11 years click here: [LINK HERE]</a:t>
            </a:r>
          </a:p>
          <a:p>
            <a:endParaRPr lang="en-GB" sz="800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Primary school children with parent/guardian permission click here:  [LINK HERE]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8C6981-C73C-B5DF-AD4D-EF9F5BEEB63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1225" y="9484954"/>
            <a:ext cx="1332438" cy="4360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11071_How to ace an online interview_CLR_v3" id="{06646E86-8B89-4A47-9535-1E917BB86B2B}" vid="{F0A3BD76-6EC0-4D0E-9DF9-77CDF7F24633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093C7A7-7120-4FA1-9993-8D102A7754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58DC82-38AE-4981-9C3F-823651444E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BD9892-0C8F-480F-AB36-B11C035400CA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How to ace an online interview</Template>
  <TotalTime>360</TotalTime>
  <Words>201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Simple Light</vt:lpstr>
      <vt:lpstr>Milton Keynes Places Expansion Project (MKPEP)  Getting communities more active.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Linda.Plowright-Pepper</dc:creator>
  <cp:lastModifiedBy>Linda.Plowright-Pepper</cp:lastModifiedBy>
  <cp:revision>2</cp:revision>
  <dcterms:created xsi:type="dcterms:W3CDTF">2026-03-05T17:16:19Z</dcterms:created>
  <dcterms:modified xsi:type="dcterms:W3CDTF">2026-03-06T15:28:27Z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